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58" r:id="rId5"/>
    <p:sldId id="266" r:id="rId6"/>
    <p:sldId id="267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64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C190-41A7-4DD2-86FA-9857F096D866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D6F8-8039-4BED-AE56-BD95F56D7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249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C190-41A7-4DD2-86FA-9857F096D866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D6F8-8039-4BED-AE56-BD95F56D7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164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C190-41A7-4DD2-86FA-9857F096D866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D6F8-8039-4BED-AE56-BD95F56D7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543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C190-41A7-4DD2-86FA-9857F096D866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D6F8-8039-4BED-AE56-BD95F56D7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219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C190-41A7-4DD2-86FA-9857F096D866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D6F8-8039-4BED-AE56-BD95F56D7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119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C190-41A7-4DD2-86FA-9857F096D866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D6F8-8039-4BED-AE56-BD95F56D7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768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C190-41A7-4DD2-86FA-9857F096D866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D6F8-8039-4BED-AE56-BD95F56D7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979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C190-41A7-4DD2-86FA-9857F096D866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D6F8-8039-4BED-AE56-BD95F56D7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950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C190-41A7-4DD2-86FA-9857F096D866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D6F8-8039-4BED-AE56-BD95F56D7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011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C190-41A7-4DD2-86FA-9857F096D866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D6F8-8039-4BED-AE56-BD95F56D7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474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C190-41A7-4DD2-86FA-9857F096D866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D6F8-8039-4BED-AE56-BD95F56D7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149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>
                <a:lumMod val="74000"/>
                <a:lumOff val="2600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t="100000" r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BC190-41A7-4DD2-86FA-9857F096D866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2D6F8-8039-4BED-AE56-BD95F56D7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132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208912" cy="2088232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</a:rPr>
              <a:t>Н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аправление</a:t>
            </a:r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4000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« 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Автоматизация и информационные технологии»</a:t>
            </a:r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4000" b="1" i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4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3880661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://educationcareerarticles.com/wp-content/uploads/2013/12/CAD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31434"/>
            <a:ext cx="4550547" cy="299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3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8280920" cy="1470025"/>
          </a:xfrm>
        </p:spPr>
        <p:txBody>
          <a:bodyPr>
            <a:normAutofit fontScale="90000"/>
          </a:bodyPr>
          <a:lstStyle/>
          <a:p>
            <a:r>
              <a:rPr lang="ru-RU" sz="3600" b="1" i="1" u="sng" dirty="0"/>
              <a:t>Тема 1. </a:t>
            </a:r>
            <a:r>
              <a:rPr lang="ru-RU" sz="3600" b="1" i="1" u="sng" dirty="0" smtClean="0"/>
              <a:t>Подбор конфигурации компьютера. Периферийные устройства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2226778"/>
            <a:ext cx="3923928" cy="3024336"/>
          </a:xfrm>
        </p:spPr>
        <p:txBody>
          <a:bodyPr>
            <a:normAutofit fontScale="92500" lnSpcReduction="10000"/>
          </a:bodyPr>
          <a:lstStyle/>
          <a:p>
            <a:pPr lvl="0" algn="l"/>
            <a:r>
              <a:rPr lang="ru-RU" sz="2600" dirty="0" smtClean="0">
                <a:solidFill>
                  <a:schemeClr val="tx1"/>
                </a:solidFill>
              </a:rPr>
              <a:t>- Структура персональной ЭВМ</a:t>
            </a:r>
            <a:r>
              <a:rPr lang="ru-RU" sz="2600" dirty="0">
                <a:solidFill>
                  <a:schemeClr val="tx1"/>
                </a:solidFill>
              </a:rPr>
              <a:t>. </a:t>
            </a:r>
            <a:r>
              <a:rPr lang="ru-RU" sz="2600" dirty="0" smtClean="0">
                <a:solidFill>
                  <a:schemeClr val="tx1"/>
                </a:solidFill>
              </a:rPr>
              <a:t>Виды комплектующих </a:t>
            </a:r>
            <a:r>
              <a:rPr lang="ru-RU" sz="2600" dirty="0">
                <a:solidFill>
                  <a:schemeClr val="tx1"/>
                </a:solidFill>
              </a:rPr>
              <a:t>и их назначение. Сборка компьютера.</a:t>
            </a:r>
          </a:p>
          <a:p>
            <a:pPr lvl="0" algn="l"/>
            <a:r>
              <a:rPr lang="ru-RU" sz="2600" dirty="0" smtClean="0">
                <a:solidFill>
                  <a:schemeClr val="tx1"/>
                </a:solidFill>
              </a:rPr>
              <a:t>- Подбор </a:t>
            </a:r>
            <a:r>
              <a:rPr lang="ru-RU" sz="2600" dirty="0">
                <a:solidFill>
                  <a:schemeClr val="tx1"/>
                </a:solidFill>
              </a:rPr>
              <a:t>конфигурации компьютера для решения определенной категории задач.</a:t>
            </a:r>
          </a:p>
          <a:p>
            <a:pPr algn="l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78" y="2060847"/>
            <a:ext cx="4594870" cy="335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951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58775"/>
            <a:ext cx="7772400" cy="13260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ru-RU" sz="3600" b="1" i="1" u="sng" dirty="0" smtClean="0"/>
              <a:t>Тема 2. </a:t>
            </a:r>
            <a:r>
              <a:rPr lang="ru-RU" sz="3600" b="1" i="1" u="sng" dirty="0"/>
              <a:t>Операционные системы и компьютерная сеть</a:t>
            </a:r>
            <a:r>
              <a:rPr lang="ru-RU" sz="2000" dirty="0"/>
              <a:t/>
            </a:r>
            <a:br>
              <a:rPr lang="ru-RU" sz="2000" dirty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644008" y="1664979"/>
            <a:ext cx="4248472" cy="1475989"/>
          </a:xfrm>
        </p:spPr>
        <p:txBody>
          <a:bodyPr>
            <a:normAutofit/>
          </a:bodyPr>
          <a:lstStyle/>
          <a:p>
            <a:pPr marL="342900" lvl="0" indent="-342900" algn="l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</a:rPr>
              <a:t>Виды операционных систем. </a:t>
            </a:r>
          </a:p>
          <a:p>
            <a:pPr marL="342900" lvl="0" indent="-342900" algn="l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</a:rPr>
              <a:t>Виртуальная </a:t>
            </a:r>
            <a:r>
              <a:rPr lang="ru-RU" sz="2000" dirty="0">
                <a:solidFill>
                  <a:schemeClr val="tx1"/>
                </a:solidFill>
              </a:rPr>
              <a:t>машина. 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342900" lvl="0" indent="-342900" algn="l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</a:rPr>
              <a:t>Установка </a:t>
            </a:r>
            <a:r>
              <a:rPr lang="ru-RU" sz="2000" dirty="0">
                <a:solidFill>
                  <a:schemeClr val="tx1"/>
                </a:solidFill>
              </a:rPr>
              <a:t>операционной системы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77" y="1628800"/>
            <a:ext cx="3809679" cy="2701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639" y="3753211"/>
            <a:ext cx="3743697" cy="2637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одзаголовок 3"/>
          <p:cNvSpPr txBox="1">
            <a:spLocks/>
          </p:cNvSpPr>
          <p:nvPr/>
        </p:nvSpPr>
        <p:spPr>
          <a:xfrm>
            <a:off x="467544" y="4509120"/>
            <a:ext cx="4248472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</a:rPr>
              <a:t>Компьютерная </a:t>
            </a:r>
            <a:r>
              <a:rPr lang="ru-RU" sz="2000" dirty="0">
                <a:solidFill>
                  <a:schemeClr val="tx1"/>
                </a:solidFill>
              </a:rPr>
              <a:t>сеть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pPr marL="342900" lvl="0" indent="-342900" algn="l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IP</a:t>
            </a:r>
            <a:r>
              <a:rPr lang="ru-RU" sz="2000" dirty="0">
                <a:solidFill>
                  <a:schemeClr val="tx1"/>
                </a:solidFill>
              </a:rPr>
              <a:t>-адресация. 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342900" lvl="0" indent="-342900" algn="l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</a:rPr>
              <a:t>Настройка </a:t>
            </a:r>
            <a:r>
              <a:rPr lang="ru-RU" sz="2000" dirty="0" err="1">
                <a:solidFill>
                  <a:schemeClr val="tx1"/>
                </a:solidFill>
              </a:rPr>
              <a:t>одноранговой</a:t>
            </a:r>
            <a:r>
              <a:rPr lang="ru-RU" sz="2000" dirty="0">
                <a:solidFill>
                  <a:schemeClr val="tx1"/>
                </a:solidFill>
              </a:rPr>
              <a:t> сети на виртуальной машине.</a:t>
            </a:r>
          </a:p>
        </p:txBody>
      </p:sp>
    </p:spTree>
    <p:extLst>
      <p:ext uri="{BB962C8B-B14F-4D97-AF65-F5344CB8AC3E}">
        <p14:creationId xmlns:p14="http://schemas.microsoft.com/office/powerpoint/2010/main" val="424776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584176"/>
          </a:xfrm>
        </p:spPr>
        <p:txBody>
          <a:bodyPr>
            <a:noAutofit/>
          </a:bodyPr>
          <a:lstStyle/>
          <a:p>
            <a:r>
              <a:rPr lang="ru-RU" sz="3200" b="1" i="1" u="sng" dirty="0"/>
              <a:t>Тема </a:t>
            </a:r>
            <a:r>
              <a:rPr lang="ru-RU" sz="3200" b="1" i="1" u="sng" dirty="0" smtClean="0"/>
              <a:t>3. </a:t>
            </a:r>
            <a:r>
              <a:rPr lang="ru-RU" sz="3200" b="1" i="1" u="sng" dirty="0"/>
              <a:t>Защита информации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1988840"/>
            <a:ext cx="3707904" cy="3024336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Криптография </a:t>
            </a:r>
            <a:r>
              <a:rPr lang="ru-RU" sz="2400" dirty="0">
                <a:solidFill>
                  <a:schemeClr val="tx1"/>
                </a:solidFill>
              </a:rPr>
              <a:t>и </a:t>
            </a:r>
            <a:r>
              <a:rPr lang="ru-RU" sz="2400" dirty="0" smtClean="0">
                <a:solidFill>
                  <a:schemeClr val="tx1"/>
                </a:solidFill>
              </a:rPr>
              <a:t>стеганография.</a:t>
            </a:r>
          </a:p>
          <a:p>
            <a:pPr marL="342900" indent="-342900" algn="l">
              <a:buFontTx/>
              <a:buChar char="-"/>
            </a:pPr>
            <a:r>
              <a:rPr lang="ru-RU" sz="2400" dirty="0" err="1" smtClean="0">
                <a:solidFill>
                  <a:schemeClr val="tx1"/>
                </a:solidFill>
              </a:rPr>
              <a:t>Криптоанализ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зашифрованного </a:t>
            </a:r>
            <a:r>
              <a:rPr lang="ru-RU" sz="2400" dirty="0" smtClean="0">
                <a:solidFill>
                  <a:schemeClr val="tx1"/>
                </a:solidFill>
              </a:rPr>
              <a:t>текста.</a:t>
            </a:r>
          </a:p>
          <a:p>
            <a:pPr marL="342900" indent="-342900" algn="l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Антивирусная </a:t>
            </a:r>
            <a:r>
              <a:rPr lang="ru-RU" sz="2400" dirty="0">
                <a:solidFill>
                  <a:schemeClr val="tx1"/>
                </a:solidFill>
              </a:rPr>
              <a:t>защита. Направления защиты и их характеристика. 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Установка </a:t>
            </a:r>
            <a:r>
              <a:rPr lang="ru-RU" sz="2400" dirty="0">
                <a:solidFill>
                  <a:schemeClr val="tx1"/>
                </a:solidFill>
              </a:rPr>
              <a:t>и настройка антивирусной программы.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432048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779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i="1" u="sng" dirty="0"/>
              <a:t>Тема 4. Алгоритмы обработки информации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2420888"/>
            <a:ext cx="3970784" cy="2260848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ru-RU" sz="2800" dirty="0" smtClean="0"/>
              <a:t>- Понятие </a:t>
            </a:r>
            <a:r>
              <a:rPr lang="ru-RU" sz="2800" dirty="0"/>
              <a:t>алгоритма. Свойства и виды алгоритмов.</a:t>
            </a:r>
          </a:p>
          <a:p>
            <a:pPr marL="0" lvl="0" indent="0">
              <a:buNone/>
            </a:pPr>
            <a:r>
              <a:rPr lang="ru-RU" sz="2800" dirty="0" smtClean="0"/>
              <a:t>-  Алгоритмы </a:t>
            </a:r>
            <a:r>
              <a:rPr lang="ru-RU" sz="2800" dirty="0"/>
              <a:t>обработки данных. Разработка блок-схемы алгоритма.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325"/>
            <a:ext cx="4176464" cy="4470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41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82960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/>
              <a:t/>
            </a:r>
            <a:br>
              <a:rPr lang="ru-RU" b="1" i="1" u="sng" dirty="0" smtClean="0"/>
            </a:br>
            <a:r>
              <a:rPr lang="ru-RU" sz="3600" b="1" i="1" u="sng" dirty="0" smtClean="0"/>
              <a:t>Тема 5. </a:t>
            </a:r>
            <a:r>
              <a:rPr lang="ru-RU" sz="3600" b="1" i="1" u="sng" dirty="0"/>
              <a:t>Современные разработки в области искусственного интеллекта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2132856"/>
            <a:ext cx="3816424" cy="194421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400" dirty="0" smtClean="0"/>
              <a:t>- История </a:t>
            </a:r>
            <a:r>
              <a:rPr lang="ru-RU" sz="2400" dirty="0"/>
              <a:t>развития искусственного интеллекта.</a:t>
            </a:r>
          </a:p>
          <a:p>
            <a:pPr marL="0" lvl="0" indent="0">
              <a:buNone/>
            </a:pPr>
            <a:r>
              <a:rPr lang="ru-RU" sz="2400" dirty="0" smtClean="0"/>
              <a:t>- Обзор </a:t>
            </a:r>
            <a:r>
              <a:rPr lang="ru-RU" sz="2400" dirty="0"/>
              <a:t>современных интеллектуальных систем</a:t>
            </a:r>
            <a:r>
              <a:rPr lang="ru-RU" sz="2200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700808"/>
            <a:ext cx="4464497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63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7184"/>
            <a:ext cx="7772400" cy="1008112"/>
          </a:xfrm>
        </p:spPr>
        <p:txBody>
          <a:bodyPr>
            <a:noAutofit/>
          </a:bodyPr>
          <a:lstStyle/>
          <a:p>
            <a:r>
              <a:rPr lang="ru-RU" sz="3200" b="1" i="1" u="sng" dirty="0"/>
              <a:t>Тема </a:t>
            </a:r>
            <a:r>
              <a:rPr lang="ru-RU" sz="3200" b="1" i="1" u="sng" dirty="0" smtClean="0"/>
              <a:t>6. </a:t>
            </a:r>
            <a:r>
              <a:rPr lang="ru-RU" sz="3200" b="1" i="1" u="sng" dirty="0"/>
              <a:t>3</a:t>
            </a:r>
            <a:r>
              <a:rPr lang="en-US" sz="3200" b="1" i="1" u="sng" dirty="0"/>
              <a:t>D</a:t>
            </a:r>
            <a:r>
              <a:rPr lang="ru-RU" sz="3200" b="1" i="1" u="sng" dirty="0"/>
              <a:t>-технологии в автоматизации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2970" y="1116446"/>
            <a:ext cx="4474923" cy="1872208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effectLst/>
              </a:rPr>
              <a:t>- 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Моделирование трехмерных 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объектов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effectLst/>
              </a:rPr>
              <a:t>- 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Технология трехмерной печати</a:t>
            </a:r>
            <a:endParaRPr lang="ru-RU" sz="2400" dirty="0" smtClean="0">
              <a:solidFill>
                <a:schemeClr val="tx1"/>
              </a:solidFill>
              <a:effectLst/>
            </a:endParaRPr>
          </a:p>
          <a:p>
            <a:endParaRPr lang="ru-RU" dirty="0"/>
          </a:p>
        </p:txBody>
      </p:sp>
      <p:pic>
        <p:nvPicPr>
          <p:cNvPr id="5" name="Picture 6" descr="https://i.ytimg.com/vi/fdNcFpQ_3KE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22" y="1125924"/>
            <a:ext cx="4320480" cy="342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201" y="2645806"/>
            <a:ext cx="4176463" cy="3329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71" y="2078138"/>
            <a:ext cx="4320480" cy="2471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3д принтер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57" y="4550068"/>
            <a:ext cx="3427094" cy="233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05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550" y="764704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220" name="Picture 4" descr="https://wilbo.ru/wa-data/public/blog/img/3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58" y="2132856"/>
            <a:ext cx="7620000" cy="435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2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331</TotalTime>
  <Words>142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Направление « Автоматизация и информационные технологии» </vt:lpstr>
      <vt:lpstr>Тема 1. Подбор конфигурации компьютера. Периферийные устройства</vt:lpstr>
      <vt:lpstr> Тема 2. Операционные системы и компьютерная сеть </vt:lpstr>
      <vt:lpstr>Тема 3. Защита информации </vt:lpstr>
      <vt:lpstr>Тема 4. Алгоритмы обработки информации </vt:lpstr>
      <vt:lpstr> Тема 5. Современные разработки в области искусственного интеллекта</vt:lpstr>
      <vt:lpstr>Тема 6. 3D-технологии в автоматизации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Направление « Школа инженера-конструктора»</dc:title>
  <dc:creator>Пользователь Windows</dc:creator>
  <cp:lastModifiedBy>Пользователь Windows</cp:lastModifiedBy>
  <cp:revision>30</cp:revision>
  <dcterms:created xsi:type="dcterms:W3CDTF">2018-09-27T16:36:12Z</dcterms:created>
  <dcterms:modified xsi:type="dcterms:W3CDTF">2020-09-21T19:23:59Z</dcterms:modified>
</cp:coreProperties>
</file>